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82" r:id="rId2"/>
    <p:sldId id="281" r:id="rId3"/>
    <p:sldId id="258" r:id="rId4"/>
    <p:sldId id="257" r:id="rId5"/>
    <p:sldId id="259" r:id="rId6"/>
    <p:sldId id="260" r:id="rId7"/>
    <p:sldId id="268" r:id="rId8"/>
    <p:sldId id="269" r:id="rId9"/>
    <p:sldId id="285" r:id="rId10"/>
    <p:sldId id="286" r:id="rId11"/>
    <p:sldId id="263" r:id="rId12"/>
    <p:sldId id="264" r:id="rId13"/>
    <p:sldId id="265" r:id="rId14"/>
    <p:sldId id="266" r:id="rId15"/>
    <p:sldId id="267" r:id="rId16"/>
    <p:sldId id="270" r:id="rId17"/>
    <p:sldId id="283" r:id="rId18"/>
    <p:sldId id="271" r:id="rId19"/>
    <p:sldId id="272" r:id="rId20"/>
    <p:sldId id="275" r:id="rId21"/>
    <p:sldId id="273" r:id="rId22"/>
    <p:sldId id="276" r:id="rId23"/>
    <p:sldId id="277" r:id="rId24"/>
    <p:sldId id="278" r:id="rId25"/>
    <p:sldId id="279" r:id="rId26"/>
    <p:sldId id="280" r:id="rId27"/>
    <p:sldId id="274" r:id="rId28"/>
    <p:sldId id="262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8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272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8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5688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90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45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4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5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1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9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7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6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B33ED-C7BC-4FAB-A355-3814741B0642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0E006D-782E-487C-8273-B55526522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A0DE-9FDC-4931-1C5C-10B7768F66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CSE Lab Inventory Management and Requisition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1FED9-86EA-CBAA-750D-0C382F268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Sadia Tabassum - 1905091 </a:t>
            </a:r>
          </a:p>
          <a:p>
            <a:r>
              <a:rPr lang="en-US" dirty="0"/>
              <a:t>Alina Zaman – 1905099</a:t>
            </a:r>
          </a:p>
          <a:p>
            <a:r>
              <a:rPr lang="en-US" dirty="0" err="1"/>
              <a:t>Mayesha</a:t>
            </a:r>
            <a:r>
              <a:rPr lang="en-US" dirty="0"/>
              <a:t> Rashid - 1905103</a:t>
            </a:r>
          </a:p>
        </p:txBody>
      </p:sp>
    </p:spTree>
    <p:extLst>
      <p:ext uri="{BB962C8B-B14F-4D97-AF65-F5344CB8AC3E}">
        <p14:creationId xmlns:p14="http://schemas.microsoft.com/office/powerpoint/2010/main" val="380572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8D268-B6F9-F638-7D82-D502738A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E70D090D-4B70-A6AE-47A6-2740F8101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59978" y="289113"/>
            <a:ext cx="448235" cy="4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61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3267A-F429-B1CB-19E1-CB4097AC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AB9DF4A6-FE0A-7DAE-C8DA-3771AE630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16544" y="235323"/>
            <a:ext cx="415780" cy="40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5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752EC-4469-FA34-F781-DCB745F6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5E251CCF-555C-EC6F-350C-7036A3DC7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42049" y="244288"/>
            <a:ext cx="350742" cy="33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784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E00D61-68AC-344A-A1E6-E34BE27A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4CDD1DFC-D7BF-6BEB-59DE-A89D051D7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15154" y="280146"/>
            <a:ext cx="448235" cy="4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BB041-A6B1-A45B-BCE6-79DC92BC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295BB5F7-96F5-4697-132C-9AED26A31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77906" y="324970"/>
            <a:ext cx="403411" cy="3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00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0649C-A4DD-2608-D0AE-CE5D34654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E734AD05-BC09-287C-8E5F-BA3C90752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42047" y="253252"/>
            <a:ext cx="376517" cy="3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3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D7790-DE34-7ACA-6313-F7421433F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273A23DB-3517-DA85-431E-E41FE9176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59978" y="316005"/>
            <a:ext cx="421341" cy="4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5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C57C9-4BCB-C36B-2688-1E56C4C95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753"/>
            <a:ext cx="12192000" cy="6920753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5F13D18D-D44F-B3E6-2583-AAAEC0D31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33084" y="208429"/>
            <a:ext cx="367552" cy="3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59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69D6D-9AC3-2F7A-0F48-109C97DB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4195229E-75F6-B0C6-E525-9B5C9E255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68943" y="333935"/>
            <a:ext cx="394446" cy="38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26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4AE779-DD86-7339-C219-3951D8F7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E887A2F1-11FD-B57C-E386-4C8510A9A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77907" y="360829"/>
            <a:ext cx="397198" cy="3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4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E8DA9-48C0-1184-4EFC-C007C46FF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4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B81441-8F05-F7C2-75D7-1F25589C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75B0E7DC-F4B5-3431-1948-12D12A51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97226" y="316005"/>
            <a:ext cx="415780" cy="40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3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AFED1-C0EC-3FD0-6DB7-CD2D6F94B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AEBDF947-03AD-A423-98D6-60D710EF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97225" y="262217"/>
            <a:ext cx="397198" cy="38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26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190FE-06BB-F91A-6B26-7E59AEB3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22D9E854-2EB8-C887-2792-73234BCBB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51014" y="324970"/>
            <a:ext cx="406488" cy="3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00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55561-D139-A8AD-434B-1AB0B673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A614DC49-3A42-641E-DBA0-4AACF5427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59977" y="280147"/>
            <a:ext cx="434363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8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C7E95-FCF1-59C6-DB5C-EBB08791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B720DACF-B935-F886-EB51-6C34EF205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06189" y="271183"/>
            <a:ext cx="403411" cy="3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03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C867B-EF80-965A-58A2-91650415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42181484-A855-E3DB-B82C-E6B1C648DE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88261" y="226358"/>
            <a:ext cx="415780" cy="40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77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3D135-0D3B-0EBC-CD23-9687DFEA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FE52B9EE-3C35-7C84-A5CE-1A5AFC7DE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24118" y="280147"/>
            <a:ext cx="448235" cy="4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116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71FCA-8970-985B-DBCD-374E1C88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99DD4B21-746A-E318-F985-94DE49A52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79296" y="253253"/>
            <a:ext cx="341450" cy="32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34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828D0-C456-17F6-6FE6-F499074B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FB6807-B364-321D-EE29-F8656AD5D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en-US" b="1" dirty="0"/>
              <a:t>Thank You for Listening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D9C71A-3FE6-9B08-2BE2-2BE61AA5B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43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BE7D6-BFB2-F0F1-89E1-6F324C26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22868B-8EDA-300A-5BEF-FAE9A45D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6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04548D-9481-005B-591B-E0BBC2DC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6588"/>
          </a:xfrm>
          <a:prstGeom prst="rect">
            <a:avLst/>
          </a:prstGeom>
        </p:spPr>
      </p:pic>
      <p:pic>
        <p:nvPicPr>
          <p:cNvPr id="1028" name="Picture 4" descr="Major Clients | Smart Group">
            <a:extLst>
              <a:ext uri="{FF2B5EF4-FFF2-40B4-BE49-F238E27FC236}">
                <a16:creationId xmlns:a16="http://schemas.microsoft.com/office/drawing/2014/main" id="{B72354DF-83B3-E91F-BD3A-6EF59167C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70330" y="235323"/>
            <a:ext cx="448235" cy="4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3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07760-1811-E549-63BE-2DF63E5EB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369C8CF3-A286-0587-AA3A-143CBAAA2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224119" y="271183"/>
            <a:ext cx="448235" cy="4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44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20507-0C04-6924-FA2E-C7E85203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Major Clients | Smart Group">
            <a:extLst>
              <a:ext uri="{FF2B5EF4-FFF2-40B4-BE49-F238E27FC236}">
                <a16:creationId xmlns:a16="http://schemas.microsoft.com/office/drawing/2014/main" id="{D7D06D69-74B5-199A-1BEE-11E347A27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4" r="21136"/>
          <a:stretch/>
        </p:blipFill>
        <p:spPr bwMode="auto">
          <a:xfrm>
            <a:off x="170330" y="181534"/>
            <a:ext cx="376517" cy="36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67E324-D6C6-9080-E8EA-DFB32AFBE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8CEE5-7A60-0606-0EB5-E32C1430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11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23</Words>
  <Application>Microsoft Office PowerPoint</Application>
  <PresentationFormat>Widescreen</PresentationFormat>
  <Paragraphs>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</vt:lpstr>
      <vt:lpstr>CSE Lab Inventory Management and Requisition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1905099 - Alina Zaman</dc:creator>
  <cp:lastModifiedBy>1905099 - Alina Zaman</cp:lastModifiedBy>
  <cp:revision>3</cp:revision>
  <dcterms:created xsi:type="dcterms:W3CDTF">2023-12-18T09:35:41Z</dcterms:created>
  <dcterms:modified xsi:type="dcterms:W3CDTF">2024-12-02T19:53:32Z</dcterms:modified>
</cp:coreProperties>
</file>